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7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0F51-30B4-534C-91C9-0EBA8344BCC6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789A-8EA2-C84F-950D-FD290FE1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Emmanuel Disability Ministry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Duane Anderson, MD</a:t>
            </a:r>
          </a:p>
          <a:p>
            <a:r>
              <a:rPr lang="en-US" dirty="0"/>
              <a:t>Soddo </a:t>
            </a:r>
            <a:r>
              <a:rPr lang="en-US" dirty="0" err="1"/>
              <a:t>Wollaita</a:t>
            </a:r>
            <a:r>
              <a:rPr lang="en-US" dirty="0"/>
              <a:t> Ethiopia</a:t>
            </a:r>
          </a:p>
          <a:p>
            <a:r>
              <a:rPr lang="en-US" dirty="0"/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6266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beds and bunk beds</a:t>
            </a:r>
          </a:p>
        </p:txBody>
      </p:sp>
      <p:pic>
        <p:nvPicPr>
          <p:cNvPr id="7" name="Content Placeholder 6" descr="IMG_654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IMG_653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92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 and metal crutches</a:t>
            </a:r>
          </a:p>
        </p:txBody>
      </p:sp>
      <p:pic>
        <p:nvPicPr>
          <p:cNvPr id="6" name="Content Placeholder 5" descr="IMG_655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IMG_604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516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Trikes and wheelchairs</a:t>
            </a:r>
          </a:p>
        </p:txBody>
      </p:sp>
      <p:pic>
        <p:nvPicPr>
          <p:cNvPr id="7" name="Content Placeholder 6" descr="IMG_60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7" descr="IMG_603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070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</a:t>
            </a:r>
            <a:r>
              <a:rPr lang="en-US" dirty="0" err="1"/>
              <a:t>motorycles</a:t>
            </a:r>
            <a:r>
              <a:rPr lang="en-US" dirty="0"/>
              <a:t>!</a:t>
            </a:r>
          </a:p>
        </p:txBody>
      </p:sp>
      <p:pic>
        <p:nvPicPr>
          <p:cNvPr id="7" name="Content Placeholder 6" descr="Screen Shot 2016-10-31 at 4.27.48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7" descr="IMG_5581 (1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618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beds and stretchers</a:t>
            </a:r>
          </a:p>
        </p:txBody>
      </p:sp>
      <p:pic>
        <p:nvPicPr>
          <p:cNvPr id="7" name="Content Placeholder 6" descr="IMG_55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9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toilets and walkers</a:t>
            </a:r>
          </a:p>
        </p:txBody>
      </p:sp>
      <p:pic>
        <p:nvPicPr>
          <p:cNvPr id="4" name="Content Placeholder 3" descr="IMG_55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83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Cabinets and mini shops</a:t>
            </a:r>
          </a:p>
        </p:txBody>
      </p:sp>
      <p:pic>
        <p:nvPicPr>
          <p:cNvPr id="7" name="Content Placeholder 6" descr="IMG_654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8" name="Content Placeholder 7" descr="IMG_653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823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Sewing and basket weaving</a:t>
            </a:r>
          </a:p>
        </p:txBody>
      </p:sp>
      <p:pic>
        <p:nvPicPr>
          <p:cNvPr id="7" name="Content Placeholder 6" descr="IMG_557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 descr="IMG_604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71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18F2-431C-7E4D-9E3B-E4F5BD1F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he has two warehouses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E92E-5B2E-4C40-88CC-7D5DD22D3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Women</a:t>
            </a:r>
          </a:p>
          <a:p>
            <a:r>
              <a:rPr lang="en-US" dirty="0"/>
              <a:t>Baking</a:t>
            </a:r>
          </a:p>
          <a:p>
            <a:r>
              <a:rPr lang="en-US" dirty="0"/>
              <a:t>Cooking</a:t>
            </a:r>
          </a:p>
          <a:p>
            <a:r>
              <a:rPr lang="en-US" dirty="0"/>
              <a:t>Weaving</a:t>
            </a:r>
          </a:p>
          <a:p>
            <a:r>
              <a:rPr lang="en-US" dirty="0"/>
              <a:t>sewing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08FB-89C5-B346-8B71-20088CFBE0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Men</a:t>
            </a:r>
          </a:p>
          <a:p>
            <a:r>
              <a:rPr lang="en-US" dirty="0"/>
              <a:t>Welding</a:t>
            </a:r>
          </a:p>
          <a:p>
            <a:r>
              <a:rPr lang="en-US" dirty="0"/>
              <a:t>Fabricating</a:t>
            </a:r>
          </a:p>
          <a:p>
            <a:r>
              <a:rPr lang="en-US" dirty="0"/>
              <a:t>Weaving</a:t>
            </a:r>
          </a:p>
          <a:p>
            <a:r>
              <a:rPr lang="en-US" dirty="0"/>
              <a:t>woodworking</a:t>
            </a:r>
          </a:p>
        </p:txBody>
      </p:sp>
    </p:spTree>
    <p:extLst>
      <p:ext uri="{BB962C8B-B14F-4D97-AF65-F5344CB8AC3E}">
        <p14:creationId xmlns:p14="http://schemas.microsoft.com/office/powerpoint/2010/main" val="260311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D735-3DC9-544D-B6CA-D1EC9DD7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Melese’s</a:t>
            </a:r>
            <a:r>
              <a:rPr lang="en-US" dirty="0"/>
              <a:t> partners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D8CFFD-39F6-344C-B3EE-784C732E4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Baracut</a:t>
            </a:r>
            <a:r>
              <a:rPr lang="en-US" dirty="0"/>
              <a:t>, degree in metal fabrication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311225-B9B9-9F42-AE45-5458D10944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F37AC-70D9-0E4A-B155-F381714B0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Dr A, Mentor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DA875EF-69B1-4A4E-8895-92DF0B34C2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24" y="2174875"/>
            <a:ext cx="3457377" cy="3951288"/>
          </a:xfrm>
        </p:spPr>
      </p:pic>
    </p:spTree>
    <p:extLst>
      <p:ext uri="{BB962C8B-B14F-4D97-AF65-F5344CB8AC3E}">
        <p14:creationId xmlns:p14="http://schemas.microsoft.com/office/powerpoint/2010/main" val="79100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Emmanual</a:t>
            </a:r>
            <a:r>
              <a:rPr lang="en-US" dirty="0"/>
              <a:t> Disability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by Melese </a:t>
            </a:r>
            <a:r>
              <a:rPr lang="en-US" dirty="0" err="1"/>
              <a:t>Eyob</a:t>
            </a:r>
            <a:r>
              <a:rPr lang="en-US" dirty="0"/>
              <a:t> in 2015</a:t>
            </a:r>
          </a:p>
          <a:p>
            <a:r>
              <a:rPr lang="en-US" dirty="0"/>
              <a:t>Supported by the Ethiopian government because of its ability to give jobs to the disabled and get people off the streets</a:t>
            </a:r>
          </a:p>
          <a:p>
            <a:r>
              <a:rPr lang="en-US" dirty="0"/>
              <a:t>Ministry and jobs for Men &amp; Women </a:t>
            </a:r>
          </a:p>
        </p:txBody>
      </p:sp>
    </p:spTree>
    <p:extLst>
      <p:ext uri="{BB962C8B-B14F-4D97-AF65-F5344CB8AC3E}">
        <p14:creationId xmlns:p14="http://schemas.microsoft.com/office/powerpoint/2010/main" val="423608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0872-0D82-3B48-A960-F57BC19A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your self and the disabled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4B0A4E-AA52-8A4A-8E1C-95DB55F049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19" y="1359052"/>
            <a:ext cx="2625475" cy="250412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3D27-045C-0A47-8FE1-84E3F956C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Crutches</a:t>
            </a:r>
          </a:p>
          <a:p>
            <a:r>
              <a:rPr lang="en-US" dirty="0"/>
              <a:t>Stretchers</a:t>
            </a:r>
          </a:p>
          <a:p>
            <a:r>
              <a:rPr lang="en-US" dirty="0"/>
              <a:t>Toilets</a:t>
            </a:r>
          </a:p>
          <a:p>
            <a:r>
              <a:rPr lang="en-US" dirty="0"/>
              <a:t>Walkers</a:t>
            </a:r>
          </a:p>
          <a:p>
            <a:r>
              <a:rPr lang="en-US"/>
              <a:t>Orthopedic hospital beds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0F1336-E6D5-C249-B77E-B63DD3A0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19" y="4111767"/>
            <a:ext cx="2688415" cy="25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35AD-07DB-B647-81E3-BCB5B4CF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years ago </a:t>
            </a:r>
            <a:r>
              <a:rPr lang="en-US" dirty="0" err="1"/>
              <a:t>Melese</a:t>
            </a:r>
            <a:r>
              <a:rPr lang="en-US" dirty="0"/>
              <a:t> Eyob, disabled street boy</a:t>
            </a:r>
          </a:p>
        </p:txBody>
      </p:sp>
      <p:pic>
        <p:nvPicPr>
          <p:cNvPr id="5" name="Content Placeholder 4" descr="polio victim">
            <a:extLst>
              <a:ext uri="{FF2B5EF4-FFF2-40B4-BE49-F238E27FC236}">
                <a16:creationId xmlns:a16="http://schemas.microsoft.com/office/drawing/2014/main" id="{710C9C42-14EB-AA4C-9548-C9E3AAB25B3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88" y="1489753"/>
            <a:ext cx="3554857" cy="49602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CDFF16-BBFB-6A4F-B823-825906EE1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 asked for a free ride from a bus driver from </a:t>
            </a:r>
            <a:r>
              <a:rPr lang="en-US" dirty="0" err="1"/>
              <a:t>Kambatta</a:t>
            </a:r>
            <a:r>
              <a:rPr lang="en-US" dirty="0"/>
              <a:t> because Dr </a:t>
            </a:r>
            <a:r>
              <a:rPr lang="en-US" dirty="0" err="1"/>
              <a:t>Kelemu</a:t>
            </a:r>
            <a:r>
              <a:rPr lang="en-US" dirty="0"/>
              <a:t> gave him a free set of crutches</a:t>
            </a:r>
          </a:p>
          <a:p>
            <a:r>
              <a:rPr lang="en-US" dirty="0"/>
              <a:t>He needed a new set</a:t>
            </a:r>
          </a:p>
          <a:p>
            <a:r>
              <a:rPr lang="en-US" dirty="0"/>
              <a:t>I needed patients</a:t>
            </a:r>
          </a:p>
        </p:txBody>
      </p:sp>
    </p:spTree>
    <p:extLst>
      <p:ext uri="{BB962C8B-B14F-4D97-AF65-F5344CB8AC3E}">
        <p14:creationId xmlns:p14="http://schemas.microsoft.com/office/powerpoint/2010/main" val="419996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63FA-428C-1046-A9DB-E96161CE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 asked for crutches, I gave him surgery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A5BDC-257C-4F4F-B373-4E8174FD2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his first surgery</a:t>
            </a:r>
          </a:p>
          <a:p>
            <a:r>
              <a:rPr lang="en-US" dirty="0"/>
              <a:t>He liked SCH better than the street</a:t>
            </a:r>
          </a:p>
        </p:txBody>
      </p:sp>
      <p:pic>
        <p:nvPicPr>
          <p:cNvPr id="6" name="Content Placeholder 5" descr="two happy patients">
            <a:extLst>
              <a:ext uri="{FF2B5EF4-FFF2-40B4-BE49-F238E27FC236}">
                <a16:creationId xmlns:a16="http://schemas.microsoft.com/office/drawing/2014/main" id="{6A52BF45-2C5D-2C4D-9749-E4AD894A794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28" y="2034283"/>
            <a:ext cx="3771472" cy="2997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45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8193-04A9-F147-8F50-D037D007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his second or third surgery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F0B74-D0E1-5148-AEEE-62943CB0EE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 cried went I sent him back on the street</a:t>
            </a:r>
          </a:p>
          <a:p>
            <a:r>
              <a:rPr lang="en-US" dirty="0"/>
              <a:t>So I gave him a job</a:t>
            </a:r>
          </a:p>
        </p:txBody>
      </p:sp>
      <p:pic>
        <p:nvPicPr>
          <p:cNvPr id="5" name="Content Placeholder 4" descr="IMG_0349">
            <a:extLst>
              <a:ext uri="{FF2B5EF4-FFF2-40B4-BE49-F238E27FC236}">
                <a16:creationId xmlns:a16="http://schemas.microsoft.com/office/drawing/2014/main" id="{B383C1D0-D3AD-C242-A8DF-FA577E5171C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1" y="2044557"/>
            <a:ext cx="2681769" cy="321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42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C0F-2AF3-8A43-AE18-222D8FDF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year old employee of SCH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A07B7-672E-254A-9B67-08ACB11793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I was the director of the hospital I could do that in those days</a:t>
            </a:r>
          </a:p>
          <a:p>
            <a:r>
              <a:rPr lang="en-US" dirty="0"/>
              <a:t>He started making my Rush rods and anything I asked him to do</a:t>
            </a:r>
          </a:p>
          <a:p>
            <a:r>
              <a:rPr lang="en-US" dirty="0"/>
              <a:t>He took disabled women to get their braces made in </a:t>
            </a:r>
            <a:r>
              <a:rPr lang="en-US" dirty="0" err="1"/>
              <a:t>Arba</a:t>
            </a:r>
            <a:r>
              <a:rPr lang="en-US" dirty="0"/>
              <a:t> Minch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DA6FD87-E8B6-BC40-8009-573157F9373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2497931"/>
            <a:ext cx="3619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Entrepeneur</a:t>
            </a:r>
            <a:endParaRPr lang="en-US" dirty="0"/>
          </a:p>
        </p:txBody>
      </p:sp>
      <p:pic>
        <p:nvPicPr>
          <p:cNvPr id="4" name="Content Placeholder 3" descr="IMG_653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6576"/>
            <a:ext cx="4038600" cy="303321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50E6-93C5-2E43-8FEF-C694CBC07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he decided that he needed to help the other disabled people in the southern nations</a:t>
            </a:r>
          </a:p>
          <a:p>
            <a:r>
              <a:rPr lang="en-US" dirty="0"/>
              <a:t>He asked the gov’t for a ware house</a:t>
            </a:r>
          </a:p>
          <a:p>
            <a:r>
              <a:rPr lang="en-US" dirty="0"/>
              <a:t>They gave it to him</a:t>
            </a:r>
          </a:p>
          <a:p>
            <a:r>
              <a:rPr lang="en-US" dirty="0"/>
              <a:t>Now he has many employees, mostly disabled</a:t>
            </a:r>
          </a:p>
        </p:txBody>
      </p:sp>
    </p:spTree>
    <p:extLst>
      <p:ext uri="{BB962C8B-B14F-4D97-AF65-F5344CB8AC3E}">
        <p14:creationId xmlns:p14="http://schemas.microsoft.com/office/powerpoint/2010/main" val="389275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Disabled  welders &amp; </a:t>
            </a:r>
            <a:r>
              <a:rPr lang="en-US" dirty="0" err="1"/>
              <a:t>metaworkers</a:t>
            </a:r>
            <a:endParaRPr lang="en-US" dirty="0"/>
          </a:p>
        </p:txBody>
      </p:sp>
      <p:pic>
        <p:nvPicPr>
          <p:cNvPr id="6" name="Content Placeholder 5" descr="IMG_653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IMG_654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61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Disabled wood workers</a:t>
            </a:r>
          </a:p>
        </p:txBody>
      </p:sp>
      <p:pic>
        <p:nvPicPr>
          <p:cNvPr id="6" name="Content Placeholder 5" descr="IMG_655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IMG_655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836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293</Words>
  <Application>Microsoft Macintosh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Emmanuel Disability Ministry</vt:lpstr>
      <vt:lpstr>Emmanual Disability Ministry</vt:lpstr>
      <vt:lpstr>14 years ago Melese Eyob, disabled street boy</vt:lpstr>
      <vt:lpstr>He asked for crutches, I gave him surgery</vt:lpstr>
      <vt:lpstr>After his second or third surgery</vt:lpstr>
      <vt:lpstr>14 year old employee of SCH</vt:lpstr>
      <vt:lpstr>Entrepeneur</vt:lpstr>
      <vt:lpstr>Disabled  welders &amp; metaworkers</vt:lpstr>
      <vt:lpstr>Disabled wood workers</vt:lpstr>
      <vt:lpstr>Hospital beds and bunk beds</vt:lpstr>
      <vt:lpstr>Wood and metal crutches</vt:lpstr>
      <vt:lpstr>Trikes and wheelchairs</vt:lpstr>
      <vt:lpstr>Fixing motorycles!</vt:lpstr>
      <vt:lpstr>Hospital beds and stretchers</vt:lpstr>
      <vt:lpstr>Portable toilets and walkers</vt:lpstr>
      <vt:lpstr>Cabinets and mini shops</vt:lpstr>
      <vt:lpstr>Sewing and basket weaving</vt:lpstr>
      <vt:lpstr>Now he has two warehouses</vt:lpstr>
      <vt:lpstr>Melese’s partners</vt:lpstr>
      <vt:lpstr>Help your self and the disabled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Emmanuel Disability Ministry</dc:title>
  <dc:creator>Duane Anderson</dc:creator>
  <cp:lastModifiedBy>Duane Anderson</cp:lastModifiedBy>
  <cp:revision>13</cp:revision>
  <dcterms:created xsi:type="dcterms:W3CDTF">2016-10-31T13:04:13Z</dcterms:created>
  <dcterms:modified xsi:type="dcterms:W3CDTF">2020-04-07T05:44:50Z</dcterms:modified>
</cp:coreProperties>
</file>